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5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0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5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1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79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0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8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1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CDB57F-282C-4447-AD54-7A0921C5CC4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5876C6-A3ED-42BF-84B5-FD0FC191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Invasive/Non-Native Species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Mr. Johnson</a:t>
            </a:r>
          </a:p>
          <a:p>
            <a:r>
              <a:rPr lang="en-US" dirty="0" smtClean="0"/>
              <a:t>Environmental and NRM CDE</a:t>
            </a:r>
          </a:p>
          <a:p>
            <a:r>
              <a:rPr lang="en-US" dirty="0" smtClean="0"/>
              <a:t>Covington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54" y="2557463"/>
            <a:ext cx="5903692" cy="331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81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2782888"/>
            <a:ext cx="2438400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285999"/>
            <a:ext cx="5734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Himalaya Blackberry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262" y="2803525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12" y="3001962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12" y="269557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862" y="3286125"/>
            <a:ext cx="2428875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25" y="259080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025" y="2876550"/>
            <a:ext cx="257175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812" y="4156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Kudzu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29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50" y="3146425"/>
            <a:ext cx="224790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5939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Leafy </a:t>
            </a:r>
            <a:r>
              <a:rPr lang="en-US" dirty="0" err="1" smtClean="0"/>
              <a:t>Spruge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979738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12" y="255587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294" y="304165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Melaleuca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12" y="2987674"/>
            <a:ext cx="3011488" cy="243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12" y="357504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Mimosa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2908300"/>
            <a:ext cx="26098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75" y="3487737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</a:t>
            </a:r>
            <a:r>
              <a:rPr lang="en-US" dirty="0" err="1" smtClean="0"/>
              <a:t>Loosestrifle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0" y="2709863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325" y="2671763"/>
            <a:ext cx="257175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3213100"/>
            <a:ext cx="2286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Olive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Broom Snake 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2897188"/>
            <a:ext cx="1790700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62" y="32639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Saltcedar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287" y="3116263"/>
            <a:ext cx="24098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87" y="3576637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Asiatic Clam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325" y="3273425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Long-Horned </a:t>
            </a:r>
            <a:r>
              <a:rPr lang="en-US" dirty="0" err="1"/>
              <a:t>Bettle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7932" y="3333615"/>
            <a:ext cx="2572735" cy="1767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24" y="2559357"/>
            <a:ext cx="5529551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Mitten Crab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8800" y="2979738"/>
            <a:ext cx="21336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2" y="269716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975" y="3094037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Chukkar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88" y="2557463"/>
            <a:ext cx="3203823" cy="331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42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475" y="2806700"/>
            <a:ext cx="26098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37" y="2806700"/>
            <a:ext cx="221932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137" y="311467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Sparrow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2786063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612" y="278606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537" y="382587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Starling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0275" y="2716213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12" y="354965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Feral Hog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637" y="2778125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3032125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Feral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2595562"/>
            <a:ext cx="304800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2" y="2990850"/>
            <a:ext cx="2886075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32" y="430847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Cheatgrass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50" y="2933700"/>
            <a:ext cx="17145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32385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900" y="3449638"/>
            <a:ext cx="2971800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127250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Norway 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812" y="324167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7816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62" y="2557463"/>
            <a:ext cx="5897076" cy="3317875"/>
          </a:xfrm>
        </p:spPr>
      </p:pic>
      <p:cxnSp>
        <p:nvCxnSpPr>
          <p:cNvPr id="6" name="Elbow Connector 5"/>
          <p:cNvCxnSpPr/>
          <p:nvPr/>
        </p:nvCxnSpPr>
        <p:spPr>
          <a:xfrm>
            <a:off x="1917700" y="3695700"/>
            <a:ext cx="3962400" cy="7747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Neck Pheasant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550" y="3349625"/>
            <a:ext cx="2628900" cy="1733550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2400300" y="4648200"/>
            <a:ext cx="3251200" cy="406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Lamprey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871724"/>
            <a:ext cx="3930086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71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6662" y="2708275"/>
            <a:ext cx="3114675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5" y="2586037"/>
            <a:ext cx="272415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2708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Tilapia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2792413"/>
            <a:ext cx="257175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2792413"/>
            <a:ext cx="32004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762" y="4370387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Zebra Mussel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tallow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34" y="2493963"/>
            <a:ext cx="4956331" cy="331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98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Cogongrass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67</Words>
  <Application>Microsoft Office PowerPoint</Application>
  <PresentationFormat>Widescreen</PresentationFormat>
  <Paragraphs>35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Garamond</vt:lpstr>
      <vt:lpstr>Organic</vt:lpstr>
      <vt:lpstr>Invasive/Non-Native Species</vt:lpstr>
      <vt:lpstr>PowerPoint Presentation</vt:lpstr>
      <vt:lpstr>Broom Snake Weed</vt:lpstr>
      <vt:lpstr>PowerPoint Presentation</vt:lpstr>
      <vt:lpstr>Cheatgrass</vt:lpstr>
      <vt:lpstr>PowerPoint Presentation</vt:lpstr>
      <vt:lpstr>Chinese tallow</vt:lpstr>
      <vt:lpstr>PowerPoint Presentation</vt:lpstr>
      <vt:lpstr>Cogongrass</vt:lpstr>
      <vt:lpstr>PowerPoint Presentation</vt:lpstr>
      <vt:lpstr>English Ivy</vt:lpstr>
      <vt:lpstr>PowerPoint Presentation</vt:lpstr>
      <vt:lpstr>Himalaya Blackberry</vt:lpstr>
      <vt:lpstr>PowerPoint Presentation</vt:lpstr>
      <vt:lpstr>Hydrilla</vt:lpstr>
      <vt:lpstr>PowerPoint Presentation</vt:lpstr>
      <vt:lpstr>Juniper</vt:lpstr>
      <vt:lpstr>PowerPoint Presentation</vt:lpstr>
      <vt:lpstr>Kudzu</vt:lpstr>
      <vt:lpstr>PowerPoint Presentation</vt:lpstr>
      <vt:lpstr>Leafy Spruge</vt:lpstr>
      <vt:lpstr>PowerPoint Presentation</vt:lpstr>
      <vt:lpstr>Melaleuca</vt:lpstr>
      <vt:lpstr>PowerPoint Presentation</vt:lpstr>
      <vt:lpstr>Mimosa Tree</vt:lpstr>
      <vt:lpstr>PowerPoint Presentation</vt:lpstr>
      <vt:lpstr>Purple Loosestrifle</vt:lpstr>
      <vt:lpstr>PowerPoint Presentation</vt:lpstr>
      <vt:lpstr>Russian Olive</vt:lpstr>
      <vt:lpstr>PowerPoint Presentation</vt:lpstr>
      <vt:lpstr>Saltcedar</vt:lpstr>
      <vt:lpstr>PowerPoint Presentation</vt:lpstr>
      <vt:lpstr>Asiatic Clam</vt:lpstr>
      <vt:lpstr>PowerPoint Presentation</vt:lpstr>
      <vt:lpstr>Asian Long-Horned Bettle</vt:lpstr>
      <vt:lpstr>PowerPoint Presentation</vt:lpstr>
      <vt:lpstr>Chinese Mitten Crab</vt:lpstr>
      <vt:lpstr>PowerPoint Presentation</vt:lpstr>
      <vt:lpstr>Chukkar</vt:lpstr>
      <vt:lpstr>PowerPoint Presentation</vt:lpstr>
      <vt:lpstr>English Sparrow</vt:lpstr>
      <vt:lpstr>PowerPoint Presentation</vt:lpstr>
      <vt:lpstr>European Starling</vt:lpstr>
      <vt:lpstr>PowerPoint Presentation</vt:lpstr>
      <vt:lpstr>Feral Hog</vt:lpstr>
      <vt:lpstr>PowerPoint Presentation</vt:lpstr>
      <vt:lpstr>Feral Horse</vt:lpstr>
      <vt:lpstr>PowerPoint Presentation</vt:lpstr>
      <vt:lpstr>Fire Ant</vt:lpstr>
      <vt:lpstr>PowerPoint Presentation</vt:lpstr>
      <vt:lpstr>Gopher</vt:lpstr>
      <vt:lpstr>PowerPoint Presentation</vt:lpstr>
      <vt:lpstr>Norway Rat</vt:lpstr>
      <vt:lpstr>PowerPoint Presentation</vt:lpstr>
      <vt:lpstr>Nutria</vt:lpstr>
      <vt:lpstr>PowerPoint Presentation</vt:lpstr>
      <vt:lpstr>Ring Neck Pheasant</vt:lpstr>
      <vt:lpstr>PowerPoint Presentation</vt:lpstr>
      <vt:lpstr>Sea Lamprey</vt:lpstr>
      <vt:lpstr>PowerPoint Presentation</vt:lpstr>
      <vt:lpstr>Tilapia</vt:lpstr>
      <vt:lpstr>PowerPoint Presentation</vt:lpstr>
      <vt:lpstr>Zebra Mussel</vt:lpstr>
    </vt:vector>
  </TitlesOfParts>
  <Company>Tipton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</dc:title>
  <dc:creator>Jeremiah Johnson</dc:creator>
  <cp:lastModifiedBy>Jeremiah Johnson</cp:lastModifiedBy>
  <cp:revision>10</cp:revision>
  <dcterms:created xsi:type="dcterms:W3CDTF">2016-05-25T17:32:06Z</dcterms:created>
  <dcterms:modified xsi:type="dcterms:W3CDTF">2016-05-25T19:19:51Z</dcterms:modified>
</cp:coreProperties>
</file>